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28CB5-1762-465E-8157-B5626F2C603D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82A9-4125-425E-B4CD-EB62D8C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medek1/art/Alf-Hah-No-Problem-411589456" TargetMode="External"/><Relationship Id="rId5" Type="http://schemas.openxmlformats.org/officeDocument/2006/relationships/hyperlink" Target="https://pixabay.com/en/problem-shield-note-street-sign-98376/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2/08/15/42007/" TargetMode="Externa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afiftabsh.com/2012/01/07/lessons-learned-from-working-in-it/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linkedin.com/2021/june/an-update-from-linkedin" TargetMode="External"/><Relationship Id="rId7" Type="http://schemas.openxmlformats.org/officeDocument/2006/relationships/hyperlink" Target="https://www.forbes.com/sites/zacharysmith/2022/04/18/scraping-data-from-linkedin-profiles-is-legal-appeals-court-rules/?sh=77339fbd2a9c" TargetMode="External"/><Relationship Id="rId2" Type="http://schemas.openxmlformats.org/officeDocument/2006/relationships/hyperlink" Target="https://www.csoonline.com/article/2130877/the-biggest-data-breaches-of-the-21st-century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rubbed.net/blog/linkedin-data-leak-what-we-can-do-about-it/" TargetMode="External"/><Relationship Id="rId5" Type="http://schemas.openxmlformats.org/officeDocument/2006/relationships/hyperlink" Target="https://cybernews.com/news/stolen-data-of-500-million-linkedin-users-being-sold-online-2-million-leaked-as-proof-2/" TargetMode="External"/><Relationship Id="rId4" Type="http://schemas.openxmlformats.org/officeDocument/2006/relationships/hyperlink" Target="https://blog.linkedin.com/2021/july/15/linkedin-safety-series-what-is-scrap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ngimg.com/download/94408" TargetMode="External"/><Relationship Id="rId5" Type="http://schemas.openxmlformats.org/officeDocument/2006/relationships/hyperlink" Target="https://www.rawpixel.com/search/theft" TargetMode="External"/><Relationship Id="rId4" Type="http://schemas.openxmlformats.org/officeDocument/2006/relationships/image" Target="../media/image10.1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flickr.com/photos/140988606@N08/32192716655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unlightfoundation.com/2014/07/17/no-less-disclosure-will-not-reduce-dark-money/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skleo.com/how_do_i_recover_my_data_after_a_computer_crash/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i-tecnico.pt/phishing-o-que-e-tenha-cuidado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DATA BREACH or DATA SCRAPE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456" y="3992658"/>
            <a:ext cx="3509356" cy="52020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792BA"/>
                </a:solidFill>
              </a:rPr>
              <a:t>the LinkedIn 2021 Data Leak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14AE-01BA-890F-693E-6361D6E9EFB6}"/>
              </a:ext>
            </a:extLst>
          </p:cNvPr>
          <p:cNvSpPr txBox="1"/>
          <p:nvPr/>
        </p:nvSpPr>
        <p:spPr>
          <a:xfrm>
            <a:off x="9413421" y="4803007"/>
            <a:ext cx="171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CTEC-114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Fall 2022</a:t>
            </a:r>
          </a:p>
          <a:p>
            <a:pPr algn="r"/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Jeffrey S. Walley 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did </a:t>
            </a:r>
            <a:r>
              <a:rPr lang="en-US" sz="4800" dirty="0" err="1"/>
              <a:t>Linkedin</a:t>
            </a:r>
            <a:r>
              <a:rPr lang="en-US" sz="4800" dirty="0"/>
              <a:t> respond?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 err="1"/>
              <a:t>Linkedin</a:t>
            </a:r>
            <a:r>
              <a:rPr lang="en-US" dirty="0"/>
              <a:t> released a statement saying the company considered the incident a violation of the terms of service, not a data breach.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955" r="25955"/>
          <a:stretch/>
        </p:blipFill>
        <p:spPr>
          <a:xfrm>
            <a:off x="7560909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627168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www.deviantart.com/medek1/art/Alf-Hah-No-Problem-41158945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67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could the company have done differently?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3" y="3518807"/>
            <a:ext cx="5889109" cy="240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Let users know.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Find a way to secure user’s personal information.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>
                    <a:lumMod val="95000"/>
                  </a:schemeClr>
                </a:solidFill>
              </a:rPr>
              <a:t>Linkedin</a:t>
            </a: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 has set up models to search for and limit scraping tools. 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30346" y="1366935"/>
            <a:ext cx="4549537" cy="348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44521" y="6216808"/>
            <a:ext cx="4549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fabiusmaximus.com/2012/08/15/420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163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70" y="444662"/>
            <a:ext cx="10353762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Additional information that I learned during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404" y="2132822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There are tools that help instruct users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Google’s Phish quiz with google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KnowBe4</a:t>
            </a:r>
          </a:p>
          <a:p>
            <a:pPr>
              <a:lnSpc>
                <a:spcPct val="90000"/>
              </a:lnSpc>
            </a:pPr>
            <a:r>
              <a:rPr lang="en-US" dirty="0"/>
              <a:t>There are various sites where you can download scraping applications</a:t>
            </a:r>
          </a:p>
          <a:p>
            <a:pPr>
              <a:lnSpc>
                <a:spcPct val="90000"/>
              </a:lnSpc>
            </a:pPr>
            <a:r>
              <a:rPr lang="en-US" dirty="0"/>
              <a:t>In April 2022 the US courts that a company named </a:t>
            </a:r>
            <a:r>
              <a:rPr lang="en-US" dirty="0" err="1"/>
              <a:t>HiQ</a:t>
            </a:r>
            <a:r>
              <a:rPr lang="en-US" dirty="0"/>
              <a:t> could legally scrape and sell user data.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613" r="6977" b="2"/>
          <a:stretch/>
        </p:blipFill>
        <p:spPr>
          <a:xfrm>
            <a:off x="6460067" y="1866900"/>
            <a:ext cx="5546271" cy="444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8FFEF-6DEE-D246-0B31-4DA5CDEA1989}"/>
              </a:ext>
            </a:extLst>
          </p:cNvPr>
          <p:cNvSpPr txBox="1"/>
          <p:nvPr/>
        </p:nvSpPr>
        <p:spPr>
          <a:xfrm>
            <a:off x="8491933" y="6111549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afiftabsh.com/2012/01/07/lessons-learned-from-working-in-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C57F-8D74-26AB-0D4A-0026EBA4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6519-DC4A-B4CF-5486-81721F55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956" y="2000250"/>
            <a:ext cx="11862707" cy="4000500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https://www.csoonline.com/article/2130877/the-biggest-data-breaches-of-the-21st-century.html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3"/>
              </a:rPr>
              <a:t>https://news.linkedin.com/2021/june/an-update-from-linkedin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4"/>
              </a:rPr>
              <a:t>https://blog.linkedin.com/2021/july/15/linkedin-safety-series-what-is-scraping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5"/>
              </a:rPr>
              <a:t>https://cybernews.com/news/stolen-data-of-500-million-linkedin-users-being-sold-online-2-million-leaked-as-proof-2/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6"/>
              </a:rPr>
              <a:t>https://scrubbed.net/blog/linkedin-data-leak-what-we-can-do-about-it/</a:t>
            </a:r>
            <a:endParaRPr lang="en-US" sz="1800" dirty="0"/>
          </a:p>
          <a:p>
            <a:pPr marL="494100" indent="-457200">
              <a:buFont typeface="+mj-lt"/>
              <a:buAutoNum type="arabicPeriod"/>
            </a:pPr>
            <a:r>
              <a:rPr lang="en-US" sz="1800" dirty="0">
                <a:hlinkClick r:id="rId7"/>
              </a:rPr>
              <a:t>https://www.forbes.com/sites/zacharysmith/2022/04/18/scraping-data-from-linkedin-profiles-is-legal-appeals-court-rules/?sh=77339fbd2a9c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88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38175"/>
            <a:ext cx="10353762" cy="125730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What company was involved?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FC32A-C5D2-5480-D3FB-9661D10E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050" y="2124075"/>
            <a:ext cx="7162800" cy="4248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52C9-0831-F33F-C099-01583949A1CA}"/>
              </a:ext>
            </a:extLst>
          </p:cNvPr>
          <p:cNvSpPr txBox="1"/>
          <p:nvPr/>
        </p:nvSpPr>
        <p:spPr>
          <a:xfrm>
            <a:off x="438150" y="3075057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Linkedin</a:t>
            </a:r>
            <a:r>
              <a:rPr lang="en-US" sz="2000" dirty="0"/>
              <a:t> was the company involved in the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Who perpetrated the breach?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A user known as ‘</a:t>
            </a:r>
            <a:r>
              <a:rPr lang="en-US" sz="1700" dirty="0" err="1">
                <a:solidFill>
                  <a:schemeClr val="tx1">
                    <a:lumMod val="95000"/>
                  </a:schemeClr>
                </a:solidFill>
              </a:rPr>
              <a:t>TomLiner</a:t>
            </a: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’, using the moniker ‘GOD user’ perpetrated the information gathering.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TomLiner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339" y="1551977"/>
            <a:ext cx="3551912" cy="33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exactly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LinkedIn’s API (Application Programming Interface) was misused by a third party to gain access to the personal data of millions of users.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 descr="Computer script on a screen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539" r="4796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When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June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43339" y="1871649"/>
            <a:ext cx="3551912" cy="2663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D5074-883B-D599-8606-587154EE4C01}"/>
              </a:ext>
            </a:extLst>
          </p:cNvPr>
          <p:cNvSpPr txBox="1"/>
          <p:nvPr/>
        </p:nvSpPr>
        <p:spPr>
          <a:xfrm>
            <a:off x="643339" y="6525587"/>
            <a:ext cx="3303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9440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293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Where did the data turn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Information was dumped to a Dark Web forum site.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801" r="27801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140988606@N08/3219271665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24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Why did the breach occur?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The user data was available for auction.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10614" y="508389"/>
            <a:ext cx="4716664" cy="5157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558661" y="6424006"/>
            <a:ext cx="3551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unlightfoundation.com/2014/07/17/no-less-disclosure-will-not-reduce-dark-mone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8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16315-F096-B608-7472-D865628C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many users were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FCAA-9246-F0D2-95E1-6AF57016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279176"/>
            <a:ext cx="5978072" cy="3415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dirty="0"/>
              <a:t>Over 7 million users had personal data ‘scraped’ and put into a database.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D1254-1CFF-B741-8858-E27C5478E3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616" r="27616"/>
          <a:stretch/>
        </p:blipFill>
        <p:spPr>
          <a:xfrm>
            <a:off x="7620351" y="0"/>
            <a:ext cx="457164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6BFE94-481E-600E-8381-0FAC1067ED80}"/>
              </a:ext>
            </a:extLst>
          </p:cNvPr>
          <p:cNvSpPr txBox="1"/>
          <p:nvPr/>
        </p:nvSpPr>
        <p:spPr>
          <a:xfrm>
            <a:off x="7620351" y="6857990"/>
            <a:ext cx="4571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leo.com/how_do_i_recover_my_data_after_a_computer_cra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2387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489D-2D86-8CFF-DCD8-6F2D3787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100" y="508389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What damage was caused by the breach?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35D1C-8D46-0180-8132-B1190D7B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234" y="3921915"/>
            <a:ext cx="5441286" cy="933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>
                    <a:lumMod val="95000"/>
                  </a:schemeClr>
                </a:solidFill>
              </a:rPr>
              <a:t>The user data was available for auction.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3A5D5-0DA4-2DD4-7650-54DDFBAE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5518" y="1345653"/>
            <a:ext cx="4716664" cy="303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617D5-4687-0843-82F5-DE2BCE799271}"/>
              </a:ext>
            </a:extLst>
          </p:cNvPr>
          <p:cNvSpPr txBox="1"/>
          <p:nvPr/>
        </p:nvSpPr>
        <p:spPr>
          <a:xfrm>
            <a:off x="324328" y="6511753"/>
            <a:ext cx="471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://www.i-tecnico.pt/phishing-o-que-e-tenha-cuidado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4821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126</TotalTime>
  <Words>438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DATA BREACH or DATA SCRAPE ?</vt:lpstr>
      <vt:lpstr>What company was involved?</vt:lpstr>
      <vt:lpstr>Who perpetrated the breach? </vt:lpstr>
      <vt:lpstr>What exactly happened?</vt:lpstr>
      <vt:lpstr>When did the breach occur?</vt:lpstr>
      <vt:lpstr>Where did the data turn up?</vt:lpstr>
      <vt:lpstr>Why did the breach occur?</vt:lpstr>
      <vt:lpstr>How many users were affected?</vt:lpstr>
      <vt:lpstr>What damage was caused by the breach?</vt:lpstr>
      <vt:lpstr>How did Linkedin respond?</vt:lpstr>
      <vt:lpstr>What could the company have done differently?</vt:lpstr>
      <vt:lpstr>Additional information that I learned during research: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BREACH or DATA SCRAPE ?</dc:title>
  <dc:creator>jeffreywalley</dc:creator>
  <cp:lastModifiedBy>jeffreywalley</cp:lastModifiedBy>
  <cp:revision>21</cp:revision>
  <dcterms:created xsi:type="dcterms:W3CDTF">2022-11-11T19:24:13Z</dcterms:created>
  <dcterms:modified xsi:type="dcterms:W3CDTF">2022-11-17T02:08:39Z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